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64" r:id="rId3"/>
    <p:sldId id="257" r:id="rId4"/>
    <p:sldId id="258" r:id="rId5"/>
    <p:sldId id="263" r:id="rId6"/>
    <p:sldId id="259" r:id="rId7"/>
    <p:sldId id="260" r:id="rId8"/>
    <p:sldId id="261" r:id="rId9"/>
    <p:sldId id="265"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64" d="100"/>
          <a:sy n="64" d="100"/>
        </p:scale>
        <p:origin x="-137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69948" y="609600"/>
            <a:ext cx="5404104" cy="3282696"/>
          </a:xfrm>
          <a:prstGeom prst="roundRect">
            <a:avLst>
              <a:gd name="adj" fmla="val 10522"/>
            </a:avLst>
          </a:prstGeom>
          <a:ln w="57150">
            <a:solidFill>
              <a:schemeClr val="bg1"/>
            </a:solidFill>
          </a:ln>
        </p:spPr>
        <p:style>
          <a:lnRef idx="1">
            <a:schemeClr val="accent4"/>
          </a:lnRef>
          <a:fillRef idx="3">
            <a:schemeClr val="accent4"/>
          </a:fillRef>
          <a:effectRef idx="2">
            <a:schemeClr val="accent4"/>
          </a:effectRef>
          <a:fontRef idx="none"/>
        </p:style>
        <p:txBody>
          <a:bodyPr vert="horz" lIns="91440" tIns="182880" rIns="91440" bIns="182880" rtlCol="0">
            <a:normAutofit/>
            <a:scene3d>
              <a:camera prst="orthographicFront"/>
              <a:lightRig rig="chilly" dir="t"/>
            </a:scene3d>
            <a:sp3d extrusionH="6350">
              <a:extrusionClr>
                <a:schemeClr val="bg1"/>
              </a:extrusionClr>
            </a:sp3d>
          </a:bodyPr>
          <a:lstStyle>
            <a:lvl1pPr marL="342900" indent="-342900" algn="ctr" defTabSz="914400" rtl="0" eaLnBrk="1" latinLnBrk="0" hangingPunct="1">
              <a:lnSpc>
                <a:spcPts val="5200"/>
              </a:lnSpc>
              <a:spcBef>
                <a:spcPts val="2000"/>
              </a:spcBef>
              <a:buSzPct val="80000"/>
              <a:buFont typeface="Wingdings" pitchFamily="2" charset="2"/>
              <a:buNone/>
              <a:defRPr sz="5400" b="1" kern="1200" baseline="0">
                <a:gradFill>
                  <a:gsLst>
                    <a:gs pos="50000">
                      <a:schemeClr val="bg1">
                        <a:lumMod val="85000"/>
                      </a:schemeClr>
                    </a:gs>
                    <a:gs pos="100000">
                      <a:schemeClr val="bg1">
                        <a:lumMod val="65000"/>
                      </a:schemeClr>
                    </a:gs>
                  </a:gsLst>
                  <a:lin ang="5400000" scaled="0"/>
                </a:gradFill>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057400" y="4191000"/>
            <a:ext cx="5029200" cy="1447800"/>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FAC383F-4108-5D47-A390-E077E4B1F1D1}" type="datetimeFigureOut">
              <a:rPr lang="en-US" smtClean="0"/>
              <a:t>1/26/15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FAC383F-4108-5D47-A390-E077E4B1F1D1}" type="datetimeFigureOut">
              <a:rPr lang="en-US" smtClean="0"/>
              <a:t>1/26/15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FD5D0-371F-FA4A-A5ED-F8F5AFE7A3E6}" type="slidenum">
              <a:rPr lang="en-US" smtClean="0"/>
              <a:t>‹#›</a:t>
            </a:fld>
            <a:endParaRPr lang="en-US"/>
          </a:p>
        </p:txBody>
      </p:sp>
      <p:sp>
        <p:nvSpPr>
          <p:cNvPr id="8" name="Title 1"/>
          <p:cNvSpPr>
            <a:spLocks noGrp="1"/>
          </p:cNvSpPr>
          <p:nvPr>
            <p:ph type="title"/>
          </p:nvPr>
        </p:nvSpPr>
        <p:spPr>
          <a:xfrm>
            <a:off x="591670" y="793376"/>
            <a:ext cx="3807293" cy="968189"/>
          </a:xfrm>
          <a:scene3d>
            <a:camera prst="orthographicFront"/>
            <a:lightRig rig="chilly" dir="t"/>
          </a:scene3d>
          <a:sp3d extrusionH="12700">
            <a:extrusionClr>
              <a:schemeClr val="bg1"/>
            </a:extrusionClr>
          </a:sp3d>
        </p:spPr>
        <p:txBody>
          <a:bodyPr vert="horz" lIns="91440" tIns="45720" rIns="91440" bIns="45720" rtlCol="0" anchor="b">
            <a:noAutofit/>
            <a:sp3d extrusionH="12700">
              <a:extrusionClr>
                <a:schemeClr val="bg1"/>
              </a:extrusionClr>
            </a:sp3d>
          </a:bodyPr>
          <a:lstStyle>
            <a:lvl1pPr algn="l" defTabSz="914400" rtl="0" eaLnBrk="1" latinLnBrk="0" hangingPunct="1">
              <a:lnSpc>
                <a:spcPts val="4000"/>
              </a:lnSpc>
              <a:spcBef>
                <a:spcPct val="0"/>
              </a:spcBef>
              <a:buNone/>
              <a:defRPr sz="36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a:lstStyle>
          <a:p>
            <a:r>
              <a:rPr lang="en-US" smtClean="0"/>
              <a:t>Click to edit Master title style</a:t>
            </a:r>
            <a:endParaRPr/>
          </a:p>
        </p:txBody>
      </p:sp>
      <p:sp>
        <p:nvSpPr>
          <p:cNvPr id="9" name="Text Placeholder 3"/>
          <p:cNvSpPr>
            <a:spLocks noGrp="1"/>
          </p:cNvSpPr>
          <p:nvPr>
            <p:ph type="body" sz="half" idx="2"/>
          </p:nvPr>
        </p:nvSpPr>
        <p:spPr>
          <a:xfrm>
            <a:off x="591670" y="1748118"/>
            <a:ext cx="3807293" cy="3585882"/>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nSpc>
                <a:spcPct val="110000"/>
              </a:lnSpc>
              <a:buNone/>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SzPct val="80000"/>
              <a:buFont typeface="Wingdings" pitchFamily="2" charset="2"/>
              <a:buNone/>
            </a:pPr>
            <a:r>
              <a:rPr lang="en-US" smtClean="0"/>
              <a:t>Click to edit Master text styles</a:t>
            </a:r>
          </a:p>
        </p:txBody>
      </p:sp>
      <p:sp>
        <p:nvSpPr>
          <p:cNvPr id="11" name="Picture Placeholder 10"/>
          <p:cNvSpPr>
            <a:spLocks noGrp="1"/>
          </p:cNvSpPr>
          <p:nvPr>
            <p:ph type="pic" sz="quarter" idx="13"/>
          </p:nvPr>
        </p:nvSpPr>
        <p:spPr>
          <a:xfrm>
            <a:off x="4800600" y="671514"/>
            <a:ext cx="3810000" cy="4599734"/>
          </a:xfrm>
          <a:prstGeom prst="roundRect">
            <a:avLst>
              <a:gd name="adj" fmla="val 4391"/>
            </a:avLst>
          </a:prstGeom>
          <a:noFill/>
          <a:ln w="57150">
            <a:solidFill>
              <a:schemeClr val="bg1"/>
            </a:solidFill>
          </a:ln>
        </p:spPr>
        <p:style>
          <a:lnRef idx="1">
            <a:schemeClr val="accent1"/>
          </a:lnRef>
          <a:fillRef idx="3">
            <a:schemeClr val="accent1"/>
          </a:fillRef>
          <a:effectRef idx="2">
            <a:schemeClr val="accent1"/>
          </a:effectRef>
          <a:fontRef idx="none"/>
        </p:style>
        <p:txBody>
          <a:bodyPr vert="horz" lIns="91440" tIns="45720" rIns="91440" bIns="45720" rtlCol="0">
            <a:noAutofit/>
            <a:scene3d>
              <a:camera prst="orthographicFront"/>
              <a:lightRig rig="chilly" dir="t"/>
            </a:scene3d>
            <a:sp3d extrusionH="6350">
              <a:bevelT w="19050" h="12700" prst="softRound"/>
              <a:extrusionClr>
                <a:schemeClr val="bg1"/>
              </a:extrusionClr>
            </a:sp3d>
          </a:bodyPr>
          <a:lstStyle>
            <a:lvl1pPr marL="342900" indent="-342900" algn="l" defTabSz="914400" rtl="0" eaLnBrk="1" latinLnBrk="0" hangingPunct="1">
              <a:spcBef>
                <a:spcPts val="2000"/>
              </a:spcBef>
              <a:buSzPct val="80000"/>
              <a:buFont typeface="Wingdings" pitchFamily="2" charset="2"/>
              <a:buNone/>
              <a:defRPr sz="2400" kern="1200">
                <a:gradFill>
                  <a:gsLst>
                    <a:gs pos="50000">
                      <a:schemeClr val="tx1">
                        <a:lumMod val="65000"/>
                        <a:lumOff val="35000"/>
                      </a:schemeClr>
                    </a:gs>
                    <a:gs pos="100000">
                      <a:schemeClr val="tx1">
                        <a:lumMod val="85000"/>
                        <a:lumOff val="15000"/>
                      </a:schemeClr>
                    </a:gs>
                  </a:gsLst>
                  <a:lin ang="5400000" scaled="0"/>
                </a:gradFill>
                <a:effectLst>
                  <a:innerShdw blurRad="63500" dist="25400" dir="10800000">
                    <a:schemeClr val="bg1">
                      <a:alpha val="50000"/>
                    </a:schemeClr>
                  </a:innerShdw>
                </a:effectLst>
                <a:latin typeface="+mn-lt"/>
                <a:ea typeface="+mn-ea"/>
                <a:cs typeface="+mn-cs"/>
              </a:defRPr>
            </a:lvl1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828800" y="430306"/>
            <a:ext cx="5484813" cy="1143000"/>
          </a:xfrm>
        </p:spPr>
        <p:txBody>
          <a:bodyPr/>
          <a:lstStyle>
            <a:lvl1pPr>
              <a:defRPr>
                <a:effectLst/>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673100" y="1747839"/>
            <a:ext cx="7823200" cy="4316411"/>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FAC383F-4108-5D47-A390-E077E4B1F1D1}" type="datetimeFigureOut">
              <a:rPr lang="en-US" smtClean="0"/>
              <a:t>1/26/15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72082" y="389966"/>
            <a:ext cx="1524000" cy="5736198"/>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914399" y="644525"/>
            <a:ext cx="6399213" cy="5419726"/>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FAC383F-4108-5D47-A390-E077E4B1F1D1}" type="datetimeFigureOut">
              <a:rPr lang="en-US" smtClean="0"/>
              <a:t>1/26/15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FAC383F-4108-5D47-A390-E077E4B1F1D1}" type="datetimeFigureOut">
              <a:rPr lang="en-US" smtClean="0"/>
              <a:t>1/26/15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881187" y="631824"/>
            <a:ext cx="5407025" cy="3281363"/>
          </a:xfrm>
          <a:prstGeom prst="roundRect">
            <a:avLst>
              <a:gd name="adj" fmla="val 8881"/>
            </a:avLst>
          </a:prstGeom>
          <a:noFill/>
          <a:ln w="57150">
            <a:solidFill>
              <a:schemeClr val="bg1"/>
            </a:solidFill>
          </a:ln>
        </p:spPr>
        <p:style>
          <a:lnRef idx="1">
            <a:schemeClr val="accent1"/>
          </a:lnRef>
          <a:fillRef idx="3">
            <a:schemeClr val="accent1"/>
          </a:fillRef>
          <a:effectRef idx="2">
            <a:schemeClr val="accent1"/>
          </a:effectRef>
          <a:fontRef idx="none"/>
        </p:style>
        <p:txBody>
          <a:bodyPr/>
          <a:lstStyle>
            <a:lvl1pPr>
              <a:buNone/>
              <a:defRPr/>
            </a:lvl1pPr>
          </a:lstStyle>
          <a:p>
            <a:r>
              <a:rPr lang="en-US" smtClean="0"/>
              <a:t>Click icon to add picture</a:t>
            </a:r>
            <a:endParaRPr/>
          </a:p>
        </p:txBody>
      </p:sp>
      <p:sp>
        <p:nvSpPr>
          <p:cNvPr id="2" name="Title 1"/>
          <p:cNvSpPr>
            <a:spLocks noGrp="1"/>
          </p:cNvSpPr>
          <p:nvPr>
            <p:ph type="ctrTitle"/>
          </p:nvPr>
        </p:nvSpPr>
        <p:spPr>
          <a:xfrm>
            <a:off x="658368" y="4495800"/>
            <a:ext cx="7827264" cy="1219200"/>
          </a:xfrm>
        </p:spPr>
        <p:txBody>
          <a:bodyPr anchor="b" anchorCtr="0">
            <a:noAutofit/>
          </a:bodyPr>
          <a:lstStyle>
            <a:lvl1pPr>
              <a:lnSpc>
                <a:spcPts val="5200"/>
              </a:lnSpc>
              <a:defRPr sz="4800" b="1">
                <a:gradFill>
                  <a:gsLst>
                    <a:gs pos="50000">
                      <a:schemeClr val="tx1">
                        <a:lumMod val="65000"/>
                        <a:lumOff val="35000"/>
                      </a:schemeClr>
                    </a:gs>
                    <a:gs pos="100000">
                      <a:schemeClr val="tx1">
                        <a:lumMod val="85000"/>
                        <a:lumOff val="15000"/>
                      </a:schemeClr>
                    </a:gs>
                  </a:gsLst>
                  <a:lin ang="5400000" scaled="0"/>
                </a:gradFill>
                <a:effectLst/>
              </a:defRPr>
            </a:lvl1pPr>
          </a:lstStyle>
          <a:p>
            <a:r>
              <a:rPr lang="en-US" smtClean="0"/>
              <a:t>Click to edit Master title style</a:t>
            </a:r>
            <a:endParaRPr/>
          </a:p>
        </p:txBody>
      </p:sp>
      <p:sp>
        <p:nvSpPr>
          <p:cNvPr id="3" name="Subtitle 2"/>
          <p:cNvSpPr>
            <a:spLocks noGrp="1"/>
          </p:cNvSpPr>
          <p:nvPr>
            <p:ph type="subTitle" idx="1"/>
          </p:nvPr>
        </p:nvSpPr>
        <p:spPr>
          <a:xfrm>
            <a:off x="658368" y="5715000"/>
            <a:ext cx="7827264" cy="501000"/>
          </a:xfrm>
        </p:spPr>
        <p:txBody>
          <a:bodyPr>
            <a:normAutofit/>
          </a:bodyPr>
          <a:lstStyle>
            <a:lvl1pPr marL="0" indent="0" algn="ctr">
              <a:spcBef>
                <a:spcPts val="0"/>
              </a:spcBef>
              <a:buNone/>
              <a:defRPr sz="2000" b="1">
                <a:gradFill>
                  <a:gsLst>
                    <a:gs pos="50000">
                      <a:schemeClr val="tx1">
                        <a:lumMod val="65000"/>
                        <a:lumOff val="35000"/>
                      </a:schemeClr>
                    </a:gs>
                    <a:gs pos="100000">
                      <a:schemeClr val="tx1">
                        <a:lumMod val="85000"/>
                        <a:lumOff val="15000"/>
                      </a:schemeClr>
                    </a:gs>
                  </a:gsLst>
                  <a:lin ang="5400000" scaled="0"/>
                </a:gra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21132"/>
            <a:ext cx="2133600" cy="300318"/>
          </a:xfrm>
        </p:spPr>
        <p:txBody>
          <a:bodyPr/>
          <a:lstStyle>
            <a:lvl1pPr>
              <a:defRPr sz="1100" b="1">
                <a:solidFill>
                  <a:schemeClr val="tx1">
                    <a:lumMod val="50000"/>
                    <a:lumOff val="50000"/>
                  </a:schemeClr>
                </a:solidFill>
              </a:defRPr>
            </a:lvl1pPr>
          </a:lstStyle>
          <a:p>
            <a:fld id="{AFAC383F-4108-5D47-A390-E077E4B1F1D1}" type="datetimeFigureOut">
              <a:rPr lang="en-US" smtClean="0"/>
              <a:t>1/26/15</a:t>
            </a:fld>
            <a:endParaRPr lang="en-US"/>
          </a:p>
        </p:txBody>
      </p:sp>
      <p:sp>
        <p:nvSpPr>
          <p:cNvPr id="5" name="Footer Placeholder 4"/>
          <p:cNvSpPr>
            <a:spLocks noGrp="1"/>
          </p:cNvSpPr>
          <p:nvPr>
            <p:ph type="ftr" sz="quarter" idx="11"/>
          </p:nvPr>
        </p:nvSpPr>
        <p:spPr>
          <a:xfrm>
            <a:off x="3124200" y="6212541"/>
            <a:ext cx="2895600" cy="300318"/>
          </a:xfrm>
        </p:spPr>
        <p:txBody>
          <a:bodyPr/>
          <a:lstStyle>
            <a:lvl1pP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12"/>
          </p:nvPr>
        </p:nvSpPr>
        <p:spPr>
          <a:xfrm>
            <a:off x="6553200" y="6212541"/>
            <a:ext cx="2133600" cy="300318"/>
          </a:xfrm>
        </p:spPr>
        <p:txBody>
          <a:bodyPr/>
          <a:lstStyle>
            <a:lvl1pPr>
              <a:defRPr sz="1400" b="1">
                <a:solidFill>
                  <a:schemeClr val="tx1">
                    <a:lumMod val="50000"/>
                    <a:lumOff val="50000"/>
                  </a:schemeClr>
                </a:solidFill>
              </a:defRPr>
            </a:lvl1pPr>
          </a:lstStyle>
          <a:p>
            <a:fld id="{2EFFD5D0-371F-FA4A-A5ED-F8F5AFE7A3E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3100" y="2424953"/>
            <a:ext cx="7823200" cy="1474788"/>
          </a:xfrm>
        </p:spPr>
        <p:txBody>
          <a:bodyPr anchor="b" anchorCtr="0"/>
          <a:lstStyle>
            <a:lvl1pPr algn="ctr">
              <a:defRPr sz="4800" b="1" cap="none" baseline="0">
                <a:effectLst/>
              </a:defRPr>
            </a:lvl1pPr>
          </a:lstStyle>
          <a:p>
            <a:r>
              <a:rPr lang="en-US" smtClean="0"/>
              <a:t>Click to edit Master title style</a:t>
            </a:r>
            <a:endParaRPr/>
          </a:p>
        </p:txBody>
      </p:sp>
      <p:sp>
        <p:nvSpPr>
          <p:cNvPr id="3" name="Text Placeholder 2"/>
          <p:cNvSpPr>
            <a:spLocks noGrp="1"/>
          </p:cNvSpPr>
          <p:nvPr>
            <p:ph type="body" idx="1"/>
          </p:nvPr>
        </p:nvSpPr>
        <p:spPr>
          <a:xfrm>
            <a:off x="673100" y="3913188"/>
            <a:ext cx="7823200" cy="554694"/>
          </a:xfrm>
        </p:spPr>
        <p:txBody>
          <a:bodyPr vert="horz" lIns="91440" tIns="45720" rIns="91440" bIns="45720" rtlCol="0">
            <a:normAutofit/>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AC383F-4108-5D47-A390-E077E4B1F1D1}" type="datetimeFigureOut">
              <a:rPr lang="en-US" smtClean="0"/>
              <a:t>1/26/15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47838"/>
            <a:ext cx="3563470"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1747838"/>
            <a:ext cx="3565526"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FAC383F-4108-5D47-A390-E077E4B1F1D1}" type="datetimeFigureOut">
              <a:rPr lang="en-US" smtClean="0"/>
              <a:t>1/26/15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14398"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398"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58471"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58471"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FAC383F-4108-5D47-A390-E077E4B1F1D1}" type="datetimeFigureOut">
              <a:rPr lang="en-US" smtClean="0"/>
              <a:t>1/26/15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FAC383F-4108-5D47-A390-E077E4B1F1D1}" type="datetimeFigureOut">
              <a:rPr lang="en-US" smtClean="0"/>
              <a:t>1/26/15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C383F-4108-5D47-A390-E077E4B1F1D1}" type="datetimeFigureOut">
              <a:rPr lang="en-US" smtClean="0"/>
              <a:t>1/26/15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670" y="793376"/>
            <a:ext cx="3794760" cy="968189"/>
          </a:xfrm>
        </p:spPr>
        <p:txBody>
          <a:bodyPr anchor="b"/>
          <a:lstStyle>
            <a:lvl1pPr algn="l">
              <a:lnSpc>
                <a:spcPts val="4000"/>
              </a:lnSpc>
              <a:defRPr sz="3600" b="1"/>
            </a:lvl1pPr>
          </a:lstStyle>
          <a:p>
            <a:r>
              <a:rPr lang="en-US" smtClean="0"/>
              <a:t>Click to edit Master title style</a:t>
            </a:r>
            <a:endParaRPr/>
          </a:p>
        </p:txBody>
      </p:sp>
      <p:sp>
        <p:nvSpPr>
          <p:cNvPr id="3" name="Content Placeholder 2"/>
          <p:cNvSpPr>
            <a:spLocks noGrp="1"/>
          </p:cNvSpPr>
          <p:nvPr>
            <p:ph idx="1"/>
          </p:nvPr>
        </p:nvSpPr>
        <p:spPr>
          <a:xfrm>
            <a:off x="4800600" y="658906"/>
            <a:ext cx="3794760" cy="5405719"/>
          </a:xfrm>
        </p:spPr>
        <p:txBody>
          <a:bodyPr>
            <a:normAutofit/>
          </a:bodyPr>
          <a:lstStyle>
            <a:lvl1pPr>
              <a:spcBef>
                <a:spcPts val="2000"/>
              </a:spcBef>
              <a:defRPr sz="2200">
                <a:effectLst/>
              </a:defRPr>
            </a:lvl1pPr>
            <a:lvl2pPr>
              <a:spcBef>
                <a:spcPts val="2000"/>
              </a:spcBef>
              <a:defRPr sz="2000">
                <a:effectLst/>
              </a:defRPr>
            </a:lvl2pPr>
            <a:lvl3pPr>
              <a:spcBef>
                <a:spcPts val="2000"/>
              </a:spcBef>
              <a:defRPr sz="1800">
                <a:effectLst/>
              </a:defRPr>
            </a:lvl3pPr>
            <a:lvl4pPr>
              <a:spcBef>
                <a:spcPts val="2000"/>
              </a:spcBef>
              <a:defRPr sz="1800">
                <a:effectLst/>
              </a:defRPr>
            </a:lvl4pPr>
            <a:lvl5pPr>
              <a:spcBef>
                <a:spcPts val="2000"/>
              </a:spcBef>
              <a:defRPr sz="1800">
                <a:effectLst/>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1670" y="1748118"/>
            <a:ext cx="3794760" cy="3814482"/>
          </a:xfrm>
        </p:spPr>
        <p:txBody>
          <a:bodyPr>
            <a:normAutofit/>
          </a:bodyPr>
          <a:lstStyle>
            <a:lvl1pPr marL="0" indent="0">
              <a:lnSpc>
                <a:spcPct val="110000"/>
              </a:lnSpc>
              <a:buNone/>
              <a:defRPr sz="20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AC383F-4108-5D47-A390-E077E4B1F1D1}" type="datetimeFigureOut">
              <a:rPr lang="en-US" smtClean="0"/>
              <a:t>1/26/15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FD5D0-371F-FA4A-A5ED-F8F5AFE7A3E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28601"/>
            <a:ext cx="7313613" cy="1264024"/>
          </a:xfrm>
          <a:prstGeom prst="rect">
            <a:avLst/>
          </a:prstGeom>
          <a:scene3d>
            <a:camera prst="orthographicFront"/>
            <a:lightRig rig="chilly" dir="t"/>
          </a:scene3d>
          <a:sp3d extrusionH="12700">
            <a:extrusionClr>
              <a:schemeClr val="bg1"/>
            </a:extrusionClr>
          </a:sp3d>
        </p:spPr>
        <p:txBody>
          <a:bodyPr vert="horz" lIns="91440" tIns="45720" rIns="91440" bIns="45720" rtlCol="0" anchor="ctr">
            <a:noAutofit/>
            <a:sp3d extrusionH="12700">
              <a:extrusionClr>
                <a:schemeClr val="bg1"/>
              </a:extrusionClr>
            </a:sp3d>
          </a:bodyPr>
          <a:lstStyle/>
          <a:p>
            <a:r>
              <a:rPr lang="en-US" smtClean="0"/>
              <a:t>Click to edit Master title style</a:t>
            </a:r>
            <a:endParaRPr/>
          </a:p>
        </p:txBody>
      </p:sp>
      <p:sp>
        <p:nvSpPr>
          <p:cNvPr id="3" name="Text Placeholder 2"/>
          <p:cNvSpPr>
            <a:spLocks noGrp="1"/>
          </p:cNvSpPr>
          <p:nvPr>
            <p:ph type="body" idx="1"/>
          </p:nvPr>
        </p:nvSpPr>
        <p:spPr>
          <a:xfrm>
            <a:off x="914400" y="1747838"/>
            <a:ext cx="7313613" cy="4303338"/>
          </a:xfrm>
          <a:prstGeom prst="rect">
            <a:avLst/>
          </a:prstGeom>
          <a:effectLst/>
        </p:spPr>
        <p:txBody>
          <a:bodyPr vert="horz" lIns="91440" tIns="45720" rIns="91440" bIns="45720" rtlCol="0">
            <a:normAutofit/>
            <a:scene3d>
              <a:camera prst="orthographicFront"/>
              <a:lightRig rig="chilly" dir="t"/>
            </a:scene3d>
            <a:sp3d extrusionH="6350">
              <a:extrusionClr>
                <a:schemeClr val="bg1"/>
              </a:extrusionClr>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25988"/>
            <a:ext cx="2133600" cy="277906"/>
          </a:xfrm>
          <a:prstGeom prst="rect">
            <a:avLst/>
          </a:prstGeom>
        </p:spPr>
        <p:txBody>
          <a:bodyPr vert="horz" lIns="91440" tIns="45720" rIns="91440" bIns="45720" rtlCol="0" anchor="ctr"/>
          <a:lstStyle>
            <a:lvl1pPr marL="0" algn="l" defTabSz="914400" rtl="0" eaLnBrk="1" latinLnBrk="0" hangingPunct="1">
              <a:defRPr sz="1100" b="1" kern="1200">
                <a:solidFill>
                  <a:schemeClr val="tx1">
                    <a:lumMod val="50000"/>
                    <a:lumOff val="50000"/>
                  </a:schemeClr>
                </a:solidFill>
                <a:latin typeface="+mn-lt"/>
                <a:ea typeface="+mn-ea"/>
                <a:cs typeface="+mn-cs"/>
              </a:defRPr>
            </a:lvl1pPr>
          </a:lstStyle>
          <a:p>
            <a:fld id="{AFAC383F-4108-5D47-A390-E077E4B1F1D1}" type="datetimeFigureOut">
              <a:rPr lang="en-US" smtClean="0"/>
              <a:t>1/26/15</a:t>
            </a:fld>
            <a:endParaRPr lang="en-US"/>
          </a:p>
        </p:txBody>
      </p:sp>
      <p:sp>
        <p:nvSpPr>
          <p:cNvPr id="5" name="Footer Placeholder 4"/>
          <p:cNvSpPr>
            <a:spLocks noGrp="1"/>
          </p:cNvSpPr>
          <p:nvPr>
            <p:ph type="ftr" sz="quarter" idx="3"/>
          </p:nvPr>
        </p:nvSpPr>
        <p:spPr>
          <a:xfrm>
            <a:off x="3124200" y="6225988"/>
            <a:ext cx="2895600" cy="277906"/>
          </a:xfrm>
          <a:prstGeom prst="rect">
            <a:avLst/>
          </a:prstGeom>
        </p:spPr>
        <p:txBody>
          <a:bodyPr vert="horz" lIns="91440" tIns="45720" rIns="91440" bIns="45720" rtlCol="0" anchor="ctr"/>
          <a:lstStyle>
            <a:lvl1pPr marL="0" algn="ctr" defTabSz="914400" rtl="0" eaLnBrk="1" latinLnBrk="0" hangingPunct="1">
              <a:defRPr sz="1100" b="1" kern="1200">
                <a:solidFill>
                  <a:schemeClr val="tx1">
                    <a:lumMod val="50000"/>
                    <a:lumOff val="50000"/>
                  </a:schemeClr>
                </a:solidFill>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225988"/>
            <a:ext cx="2133600" cy="277906"/>
          </a:xfrm>
          <a:prstGeom prst="rect">
            <a:avLst/>
          </a:prstGeom>
        </p:spPr>
        <p:txBody>
          <a:bodyPr vert="horz" lIns="91440" tIns="45720" rIns="91440" bIns="45720" rtlCol="0" anchor="ctr"/>
          <a:lstStyle>
            <a:lvl1pPr marL="0" algn="r" defTabSz="914400" rtl="0" eaLnBrk="1" latinLnBrk="0" hangingPunct="1">
              <a:defRPr sz="1400" b="1" kern="1200">
                <a:solidFill>
                  <a:schemeClr val="tx1">
                    <a:lumMod val="50000"/>
                    <a:lumOff val="50000"/>
                  </a:schemeClr>
                </a:solidFill>
                <a:latin typeface="+mn-lt"/>
                <a:ea typeface="+mn-ea"/>
                <a:cs typeface="+mn-cs"/>
              </a:defRPr>
            </a:lvl1pPr>
          </a:lstStyle>
          <a:p>
            <a:fld id="{2EFFD5D0-371F-FA4A-A5ED-F8F5AFE7A3E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ts val="5600"/>
        </a:lnSpc>
        <a:spcBef>
          <a:spcPct val="0"/>
        </a:spcBef>
        <a:buNone/>
        <a:defRPr sz="54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p:titleStyle>
    <p:bodyStyle>
      <a:lvl1pPr marL="342900" indent="-342900" algn="l" defTabSz="914400" rtl="0" eaLnBrk="1" latinLnBrk="0" hangingPunct="1">
        <a:spcBef>
          <a:spcPts val="2000"/>
        </a:spcBef>
        <a:buSzPct val="80000"/>
        <a:buFont typeface="Wingdings" pitchFamily="2" charset="2"/>
        <a:buChar char="l"/>
        <a:defRPr sz="24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685800" indent="-336550" algn="l" defTabSz="914400" rtl="0" eaLnBrk="1" latinLnBrk="0" hangingPunct="1">
        <a:spcBef>
          <a:spcPct val="20000"/>
        </a:spcBef>
        <a:buSzPct val="80000"/>
        <a:buFont typeface="Wingdings" pitchFamily="2" charset="2"/>
        <a:buChar char="l"/>
        <a:defRPr sz="22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2pPr>
      <a:lvl3pPr marL="1035050" indent="-349250" algn="l" defTabSz="914400" rtl="0" eaLnBrk="1" latinLnBrk="0" hangingPunct="1">
        <a:spcBef>
          <a:spcPct val="20000"/>
        </a:spcBef>
        <a:buSzPct val="80000"/>
        <a:buFont typeface="Wingdings" pitchFamily="2" charset="2"/>
        <a:buChar char="l"/>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3pPr>
      <a:lvl4pPr marL="1371600" indent="-3365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4pPr>
      <a:lvl5pPr marL="1720850" indent="-3492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t"/>
          <a:lstStyle/>
          <a:p>
            <a:r>
              <a:rPr lang="en-US" dirty="0" smtClean="0"/>
              <a:t>Google Classroom</a:t>
            </a:r>
            <a:endParaRPr lang="en-US" dirty="0"/>
          </a:p>
        </p:txBody>
      </p:sp>
      <p:sp>
        <p:nvSpPr>
          <p:cNvPr id="3" name="Subtitle 2"/>
          <p:cNvSpPr>
            <a:spLocks noGrp="1"/>
          </p:cNvSpPr>
          <p:nvPr>
            <p:ph type="subTitle" idx="1"/>
          </p:nvPr>
        </p:nvSpPr>
        <p:spPr>
          <a:xfrm>
            <a:off x="2057400" y="4190999"/>
            <a:ext cx="5029200" cy="1900591"/>
          </a:xfrm>
        </p:spPr>
        <p:txBody>
          <a:bodyPr>
            <a:normAutofit/>
          </a:bodyPr>
          <a:lstStyle/>
          <a:p>
            <a:r>
              <a:rPr lang="en-US" dirty="0" smtClean="0"/>
              <a:t>Classroom helps me keep classes organized and improve communication with my students. </a:t>
            </a:r>
          </a:p>
          <a:p>
            <a:endParaRPr lang="en-US" dirty="0" smtClean="0"/>
          </a:p>
          <a:p>
            <a:r>
              <a:rPr lang="en-US" dirty="0" smtClean="0"/>
              <a:t>Laura Plunkett</a:t>
            </a:r>
            <a:endParaRPr lang="en-US" dirty="0"/>
          </a:p>
        </p:txBody>
      </p:sp>
      <p:pic>
        <p:nvPicPr>
          <p:cNvPr id="4" name="Picture 3" descr="Screen shot 2015-01-26 at 9.18.42 PM.png"/>
          <p:cNvPicPr>
            <a:picLocks noChangeAspect="1"/>
          </p:cNvPicPr>
          <p:nvPr/>
        </p:nvPicPr>
        <p:blipFill>
          <a:blip r:embed="rId2"/>
          <a:stretch>
            <a:fillRect/>
          </a:stretch>
        </p:blipFill>
        <p:spPr>
          <a:xfrm>
            <a:off x="3962400" y="2362200"/>
            <a:ext cx="1384300" cy="1117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1"/>
            <a:ext cx="9144000" cy="1264024"/>
          </a:xfrm>
        </p:spPr>
        <p:txBody>
          <a:bodyPr/>
          <a:lstStyle/>
          <a:p>
            <a:r>
              <a:rPr lang="en-US" dirty="0" smtClean="0"/>
              <a:t>Summary: A Team Effort</a:t>
            </a:r>
            <a:endParaRPr lang="en-US" dirty="0"/>
          </a:p>
        </p:txBody>
      </p:sp>
      <p:sp>
        <p:nvSpPr>
          <p:cNvPr id="3" name="Content Placeholder 2"/>
          <p:cNvSpPr>
            <a:spLocks noGrp="1"/>
          </p:cNvSpPr>
          <p:nvPr>
            <p:ph idx="1"/>
          </p:nvPr>
        </p:nvSpPr>
        <p:spPr>
          <a:xfrm>
            <a:off x="577020" y="1805651"/>
            <a:ext cx="8075794" cy="4345467"/>
          </a:xfrm>
        </p:spPr>
        <p:txBody>
          <a:bodyPr>
            <a:normAutofit/>
          </a:bodyPr>
          <a:lstStyle/>
          <a:p>
            <a:pPr indent="1588">
              <a:buNone/>
            </a:pPr>
            <a:r>
              <a:rPr lang="en-US" sz="2800" dirty="0" smtClean="0"/>
              <a:t>Most of my seventh grade team agreed to try Google Classroom with me. The idea is for students to go to one location – </a:t>
            </a:r>
            <a:r>
              <a:rPr lang="en-US" sz="2800" dirty="0" err="1" smtClean="0"/>
              <a:t>hcpss.me</a:t>
            </a:r>
            <a:r>
              <a:rPr lang="en-US" sz="2800" dirty="0" smtClean="0"/>
              <a:t> – and access all of their classes.</a:t>
            </a:r>
          </a:p>
          <a:p>
            <a:pPr indent="1588">
              <a:buNone/>
            </a:pPr>
            <a:r>
              <a:rPr lang="en-US" sz="2800" dirty="0" smtClean="0"/>
              <a:t>We are all still figuring it out. It is very new and we send Google recommendations for changes constantly. Like how it would be nice to have the option to view assignments in a calendar format.</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 y="377004"/>
            <a:ext cx="9144001" cy="1264024"/>
          </a:xfrm>
        </p:spPr>
        <p:txBody>
          <a:bodyPr/>
          <a:lstStyle/>
          <a:p>
            <a:r>
              <a:rPr lang="en-US" sz="4800" dirty="0" smtClean="0"/>
              <a:t>My Google Classroom Journey</a:t>
            </a:r>
            <a:endParaRPr lang="en-US" sz="4800" dirty="0"/>
          </a:p>
        </p:txBody>
      </p:sp>
      <p:sp>
        <p:nvSpPr>
          <p:cNvPr id="3" name="Content Placeholder 2"/>
          <p:cNvSpPr>
            <a:spLocks noGrp="1"/>
          </p:cNvSpPr>
          <p:nvPr>
            <p:ph idx="1"/>
          </p:nvPr>
        </p:nvSpPr>
        <p:spPr>
          <a:xfrm>
            <a:off x="914400" y="1885020"/>
            <a:ext cx="7313613" cy="4303338"/>
          </a:xfrm>
        </p:spPr>
        <p:txBody>
          <a:bodyPr/>
          <a:lstStyle/>
          <a:p>
            <a:r>
              <a:rPr lang="en-US" dirty="0" smtClean="0"/>
              <a:t>My school pays for us to have </a:t>
            </a:r>
            <a:r>
              <a:rPr lang="en-US" dirty="0" err="1" smtClean="0"/>
              <a:t>TeacherWeb</a:t>
            </a:r>
            <a:r>
              <a:rPr lang="en-US" dirty="0" smtClean="0"/>
              <a:t>. </a:t>
            </a:r>
          </a:p>
          <a:p>
            <a:r>
              <a:rPr lang="en-US" dirty="0" smtClean="0"/>
              <a:t>I am not a fan of </a:t>
            </a:r>
            <a:r>
              <a:rPr lang="en-US" dirty="0" err="1" smtClean="0"/>
              <a:t>TeacherWeb</a:t>
            </a:r>
            <a:r>
              <a:rPr lang="en-US" dirty="0" smtClean="0"/>
              <a:t>. At all.</a:t>
            </a:r>
          </a:p>
          <a:p>
            <a:r>
              <a:rPr lang="en-US" dirty="0" smtClean="0"/>
              <a:t>I convinced some of my fellow grade-level teachers to try Google Classroom with me.</a:t>
            </a:r>
          </a:p>
          <a:p>
            <a:r>
              <a:rPr lang="en-US" dirty="0" smtClean="0"/>
              <a:t>It has been an interesting adventure.</a:t>
            </a:r>
          </a:p>
          <a:p>
            <a:r>
              <a:rPr lang="en-US" dirty="0" smtClean="0"/>
              <a:t>I cannot link access to my Google Classroom to my Wiki because you need a code to join.</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23361"/>
            <a:ext cx="7313613" cy="1264024"/>
          </a:xfrm>
        </p:spPr>
        <p:txBody>
          <a:bodyPr/>
          <a:lstStyle/>
          <a:p>
            <a:r>
              <a:rPr lang="en-US" dirty="0" smtClean="0"/>
              <a:t>Easy to Set Up Classes</a:t>
            </a:r>
            <a:endParaRPr lang="en-US" dirty="0"/>
          </a:p>
        </p:txBody>
      </p:sp>
      <p:pic>
        <p:nvPicPr>
          <p:cNvPr id="6" name="Content Placeholder 5" descr="Screen shot 2015-01-26 at 9.21.58 PM.png"/>
          <p:cNvPicPr>
            <a:picLocks noGrp="1" noChangeAspect="1"/>
          </p:cNvPicPr>
          <p:nvPr>
            <p:ph idx="1"/>
          </p:nvPr>
        </p:nvPicPr>
        <p:blipFill>
          <a:blip r:embed="rId2"/>
          <a:srcRect l="-2075" r="-2075"/>
          <a:stretch>
            <a:fillRect/>
          </a:stretch>
        </p:blipFill>
        <p:spPr>
          <a:xfrm>
            <a:off x="438131" y="1587384"/>
            <a:ext cx="8373450" cy="4583575"/>
          </a:xfr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Easy to Navigate</a:t>
            </a:r>
            <a:endParaRPr lang="en-US" dirty="0"/>
          </a:p>
        </p:txBody>
      </p:sp>
      <p:pic>
        <p:nvPicPr>
          <p:cNvPr id="5" name="Content Placeholder 4" descr="Screen shot 2015-01-26 at 9.22.16 PM.png"/>
          <p:cNvPicPr>
            <a:picLocks noGrp="1" noChangeAspect="1"/>
          </p:cNvPicPr>
          <p:nvPr>
            <p:ph idx="1"/>
          </p:nvPr>
        </p:nvPicPr>
        <p:blipFill>
          <a:blip r:embed="rId2"/>
          <a:srcRect l="-137284" r="-137284"/>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Easy to Add Students</a:t>
            </a:r>
            <a:endParaRPr lang="en-US" dirty="0"/>
          </a:p>
        </p:txBody>
      </p:sp>
      <p:pic>
        <p:nvPicPr>
          <p:cNvPr id="4" name="Content Placeholder 3" descr="Screen shot 2015-01-26 at 9.35.05 PM.png"/>
          <p:cNvPicPr>
            <a:picLocks noGrp="1" noChangeAspect="1"/>
          </p:cNvPicPr>
          <p:nvPr>
            <p:ph idx="1"/>
          </p:nvPr>
        </p:nvPicPr>
        <p:blipFill>
          <a:blip r:embed="rId2"/>
          <a:srcRect t="-10" b="-10"/>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1"/>
            <a:ext cx="9144000" cy="1264024"/>
          </a:xfrm>
        </p:spPr>
        <p:txBody>
          <a:bodyPr/>
          <a:lstStyle/>
          <a:p>
            <a:r>
              <a:rPr lang="en-US" dirty="0" smtClean="0"/>
              <a:t>Easy to Add Assignments</a:t>
            </a:r>
            <a:endParaRPr lang="en-US" dirty="0"/>
          </a:p>
        </p:txBody>
      </p:sp>
      <p:pic>
        <p:nvPicPr>
          <p:cNvPr id="4" name="Content Placeholder 3" descr="Screen shot 2015-01-26 at 9.23.39 PM.png"/>
          <p:cNvPicPr>
            <a:picLocks noGrp="1" noChangeAspect="1"/>
          </p:cNvPicPr>
          <p:nvPr>
            <p:ph idx="1"/>
          </p:nvPr>
        </p:nvPicPr>
        <p:blipFill>
          <a:blip r:embed="rId2"/>
          <a:srcRect t="-8333" b="-8333"/>
          <a:stretch>
            <a:fillRect/>
          </a:stretch>
        </p:blipFill>
        <p:spPr>
          <a:xfrm>
            <a:off x="457200" y="1677291"/>
            <a:ext cx="8229600" cy="4180089"/>
          </a:xfrm>
        </p:spPr>
      </p:pic>
      <p:sp>
        <p:nvSpPr>
          <p:cNvPr id="5" name="TextBox 4"/>
          <p:cNvSpPr txBox="1"/>
          <p:nvPr/>
        </p:nvSpPr>
        <p:spPr>
          <a:xfrm>
            <a:off x="914400" y="5857380"/>
            <a:ext cx="7196050" cy="369332"/>
          </a:xfrm>
          <a:prstGeom prst="rect">
            <a:avLst/>
          </a:prstGeom>
          <a:noFill/>
        </p:spPr>
        <p:txBody>
          <a:bodyPr wrap="square" rtlCol="0">
            <a:spAutoFit/>
          </a:bodyPr>
          <a:lstStyle/>
          <a:p>
            <a:pPr algn="ctr"/>
            <a:r>
              <a:rPr lang="en-US" dirty="0" smtClean="0"/>
              <a:t>Assignments can be linked to other Google apps – like Google forms.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1"/>
            <a:ext cx="9144000" cy="1264024"/>
          </a:xfrm>
        </p:spPr>
        <p:txBody>
          <a:bodyPr>
            <a:normAutofit fontScale="90000"/>
          </a:bodyPr>
          <a:lstStyle/>
          <a:p>
            <a:r>
              <a:rPr lang="en-US" dirty="0" smtClean="0"/>
              <a:t>Easy to Communicate </a:t>
            </a:r>
            <a:br>
              <a:rPr lang="en-US" dirty="0" smtClean="0"/>
            </a:br>
            <a:r>
              <a:rPr lang="en-US" dirty="0" smtClean="0"/>
              <a:t>with Students</a:t>
            </a:r>
            <a:endParaRPr lang="en-US" dirty="0"/>
          </a:p>
        </p:txBody>
      </p:sp>
      <p:pic>
        <p:nvPicPr>
          <p:cNvPr id="4" name="Content Placeholder 3" descr="Screen shot 2015-01-26 at 9.23.55 PM.png"/>
          <p:cNvPicPr>
            <a:picLocks noGrp="1" noChangeAspect="1"/>
          </p:cNvPicPr>
          <p:nvPr>
            <p:ph idx="1"/>
          </p:nvPr>
        </p:nvPicPr>
        <p:blipFill>
          <a:blip r:embed="rId2"/>
          <a:srcRect l="-483" r="-483"/>
          <a:stretch>
            <a:fillRect/>
          </a:stretch>
        </p:blipFill>
        <p:spPr>
          <a:xfrm>
            <a:off x="914400" y="2005788"/>
            <a:ext cx="7313613" cy="4303338"/>
          </a:xfr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501942"/>
            <a:ext cx="9144000" cy="1264024"/>
          </a:xfrm>
        </p:spPr>
        <p:txBody>
          <a:bodyPr>
            <a:normAutofit fontScale="90000"/>
          </a:bodyPr>
          <a:lstStyle/>
          <a:p>
            <a:r>
              <a:rPr lang="en-US" dirty="0" smtClean="0"/>
              <a:t>Still Complicated </a:t>
            </a:r>
            <a:br>
              <a:rPr lang="en-US" dirty="0" smtClean="0"/>
            </a:br>
            <a:r>
              <a:rPr lang="en-US" dirty="0" smtClean="0"/>
              <a:t>to Add Scanned Notes</a:t>
            </a:r>
            <a:endParaRPr lang="en-US" dirty="0"/>
          </a:p>
        </p:txBody>
      </p:sp>
      <p:pic>
        <p:nvPicPr>
          <p:cNvPr id="4" name="Content Placeholder 3" descr="Screen shot 2015-01-26 at 9.29.00 PM.png"/>
          <p:cNvPicPr>
            <a:picLocks noGrp="1" noChangeAspect="1"/>
          </p:cNvPicPr>
          <p:nvPr>
            <p:ph idx="1"/>
          </p:nvPr>
        </p:nvPicPr>
        <p:blipFill>
          <a:blip r:embed="rId2"/>
          <a:srcRect t="-34899" b="-34899"/>
          <a:stretch>
            <a:fillRect/>
          </a:stretch>
        </p:blipFill>
        <p:spPr>
          <a:xfrm>
            <a:off x="457200" y="2146364"/>
            <a:ext cx="8229600" cy="3135981"/>
          </a:xfrm>
        </p:spPr>
      </p:pic>
      <p:sp>
        <p:nvSpPr>
          <p:cNvPr id="5" name="TextBox 4"/>
          <p:cNvSpPr txBox="1"/>
          <p:nvPr/>
        </p:nvSpPr>
        <p:spPr>
          <a:xfrm>
            <a:off x="914400" y="5282345"/>
            <a:ext cx="7462570" cy="923330"/>
          </a:xfrm>
          <a:prstGeom prst="rect">
            <a:avLst/>
          </a:prstGeom>
          <a:noFill/>
        </p:spPr>
        <p:txBody>
          <a:bodyPr wrap="square" rtlCol="0">
            <a:spAutoFit/>
          </a:bodyPr>
          <a:lstStyle/>
          <a:p>
            <a:r>
              <a:rPr lang="en-US" dirty="0" smtClean="0"/>
              <a:t>Like all programs, handwritten notes that are created together during class still have to be scanned and uploaded. This is one of my biggest challenges. Makes me want to buy a personal scanner.</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Likes &amp; Dislikes</a:t>
            </a:r>
            <a:endParaRPr lang="en-US" dirty="0"/>
          </a:p>
        </p:txBody>
      </p:sp>
      <p:sp>
        <p:nvSpPr>
          <p:cNvPr id="3" name="Content Placeholder 2"/>
          <p:cNvSpPr>
            <a:spLocks noGrp="1"/>
          </p:cNvSpPr>
          <p:nvPr>
            <p:ph idx="1"/>
          </p:nvPr>
        </p:nvSpPr>
        <p:spPr>
          <a:xfrm>
            <a:off x="645332" y="1651921"/>
            <a:ext cx="8229600" cy="4525963"/>
          </a:xfrm>
        </p:spPr>
        <p:txBody>
          <a:bodyPr>
            <a:normAutofit fontScale="77500" lnSpcReduction="20000"/>
          </a:bodyPr>
          <a:lstStyle/>
          <a:p>
            <a:pPr marL="514350" indent="-514350">
              <a:buNone/>
            </a:pPr>
            <a:r>
              <a:rPr lang="en-US" b="1" u="sng" dirty="0" smtClean="0"/>
              <a:t>Likes</a:t>
            </a:r>
          </a:p>
          <a:p>
            <a:r>
              <a:rPr lang="en-US" dirty="0" smtClean="0"/>
              <a:t>I like that students can access all of their classes from one dashboard.</a:t>
            </a:r>
          </a:p>
          <a:p>
            <a:r>
              <a:rPr lang="en-US" dirty="0" smtClean="0"/>
              <a:t>I like that I can link to other programs (like </a:t>
            </a:r>
            <a:r>
              <a:rPr lang="en-US" dirty="0" err="1" smtClean="0"/>
              <a:t>Padlet</a:t>
            </a:r>
            <a:r>
              <a:rPr lang="en-US" dirty="0" smtClean="0"/>
              <a:t>.)</a:t>
            </a:r>
          </a:p>
          <a:p>
            <a:r>
              <a:rPr lang="en-US" dirty="0" smtClean="0"/>
              <a:t>I like that I can link to Google forms.</a:t>
            </a:r>
          </a:p>
          <a:p>
            <a:pPr>
              <a:buNone/>
            </a:pPr>
            <a:endParaRPr lang="en-US" dirty="0" smtClean="0"/>
          </a:p>
          <a:p>
            <a:pPr>
              <a:buNone/>
            </a:pPr>
            <a:r>
              <a:rPr lang="en-US" b="1" u="sng" dirty="0" smtClean="0"/>
              <a:t>Dislikes</a:t>
            </a:r>
            <a:endParaRPr lang="en-US" b="1" u="sng" dirty="0" smtClean="0"/>
          </a:p>
          <a:p>
            <a:r>
              <a:rPr lang="en-US" dirty="0" smtClean="0"/>
              <a:t>I wish it had a calendar-view mode.</a:t>
            </a:r>
          </a:p>
          <a:p>
            <a:r>
              <a:rPr lang="en-US" dirty="0" smtClean="0"/>
              <a:t>I do not like that Google forms does not show up as a completed assignment.</a:t>
            </a:r>
          </a:p>
          <a:p>
            <a:r>
              <a:rPr lang="en-US" dirty="0" smtClean="0"/>
              <a:t>It is only as good as the person uploading files.</a:t>
            </a:r>
          </a:p>
          <a:p>
            <a:endParaRPr lang="en-US" dirty="0" smtClean="0"/>
          </a:p>
        </p:txBody>
      </p:sp>
    </p:spTree>
  </p:cSld>
  <p:clrMapOvr>
    <a:masterClrMapping/>
  </p:clrMapOvr>
</p:sld>
</file>

<file path=ppt/theme/theme1.xml><?xml version="1.0" encoding="utf-8"?>
<a:theme xmlns:a="http://schemas.openxmlformats.org/drawingml/2006/main" name="Studio">
  <a:themeElements>
    <a:clrScheme name="Studio">
      <a:dk1>
        <a:sysClr val="windowText" lastClr="000000"/>
      </a:dk1>
      <a:lt1>
        <a:sysClr val="window" lastClr="FFFFFF"/>
      </a:lt1>
      <a:dk2>
        <a:srgbClr val="535252"/>
      </a:dk2>
      <a:lt2>
        <a:srgbClr val="AAB5C2"/>
      </a:lt2>
      <a:accent1>
        <a:srgbClr val="F7901E"/>
      </a:accent1>
      <a:accent2>
        <a:srgbClr val="FEC60B"/>
      </a:accent2>
      <a:accent3>
        <a:srgbClr val="9FE62F"/>
      </a:accent3>
      <a:accent4>
        <a:srgbClr val="4EA5D1"/>
      </a:accent4>
      <a:accent5>
        <a:srgbClr val="1C4596"/>
      </a:accent5>
      <a:accent6>
        <a:srgbClr val="542D90"/>
      </a:accent6>
      <a:hlink>
        <a:srgbClr val="ED2024"/>
      </a:hlink>
      <a:folHlink>
        <a:srgbClr val="BD912D"/>
      </a:folHlink>
    </a:clrScheme>
    <a:fontScheme name="Studio">
      <a:majorFont>
        <a:latin typeface="Corbel"/>
        <a:ea typeface=""/>
        <a:cs typeface=""/>
        <a:font script="Jpan" typeface="ＭＳ Ｐゴシック"/>
      </a:majorFont>
      <a:minorFont>
        <a:latin typeface="Corbel"/>
        <a:ea typeface=""/>
        <a:cs typeface=""/>
        <a:font script="Jpan" typeface="ＭＳ Ｐゴシック"/>
      </a:minorFont>
    </a:fontScheme>
    <a:fmtScheme name="Studio">
      <a:fillStyleLst>
        <a:solidFill>
          <a:schemeClr val="phClr"/>
        </a:solidFill>
        <a:gradFill rotWithShape="1">
          <a:gsLst>
            <a:gs pos="38000">
              <a:schemeClr val="phClr">
                <a:tint val="100000"/>
                <a:satMod val="100000"/>
              </a:schemeClr>
            </a:gs>
            <a:gs pos="100000">
              <a:schemeClr val="phClr">
                <a:tint val="100000"/>
                <a:shade val="50000"/>
                <a:hueMod val="100000"/>
                <a:satMod val="100000"/>
                <a:lumMod val="100000"/>
              </a:schemeClr>
            </a:gs>
          </a:gsLst>
          <a:lin ang="5400000" scaled="1"/>
        </a:gradFill>
        <a:gradFill rotWithShape="1">
          <a:gsLst>
            <a:gs pos="0">
              <a:schemeClr val="phClr">
                <a:tint val="100000"/>
                <a:shade val="100000"/>
                <a:satMod val="100000"/>
              </a:schemeClr>
            </a:gs>
            <a:gs pos="60000">
              <a:schemeClr val="phClr">
                <a:tint val="100000"/>
                <a:shade val="60000"/>
                <a:alpha val="100000"/>
                <a:satMod val="100000"/>
                <a:lumMod val="100000"/>
              </a:schemeClr>
            </a:gs>
            <a:gs pos="100000">
              <a:schemeClr val="phClr">
                <a:shade val="20000"/>
                <a:satMod val="100000"/>
                <a:lumMod val="100000"/>
              </a:schemeClr>
            </a:gs>
          </a:gsLst>
          <a:lin ang="5400000" scaled="0"/>
        </a:gradFill>
      </a:fillStyleLst>
      <a:lnStyleLst>
        <a:ln w="28575" cap="flat" cmpd="sng" algn="ctr">
          <a:solidFill>
            <a:schemeClr val="phClr">
              <a:shade val="95000"/>
              <a:satMod val="105000"/>
            </a:schemeClr>
          </a:solidFill>
          <a:prstDash val="solid"/>
        </a:ln>
        <a:ln w="47625"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reflection blurRad="101600" stA="26000" endPos="20000" dist="12700" dir="5400000" sy="-100000" rotWithShape="0"/>
          </a:effectLst>
        </a:effectStyle>
        <a:effectStyle>
          <a:effectLst>
            <a:outerShdw blurRad="444500" dist="317500" dir="5400000" sx="90000" sy="-25000" rotWithShape="0">
              <a:srgbClr val="000000">
                <a:alpha val="35000"/>
              </a:srgbClr>
            </a:outerShdw>
          </a:effectLst>
          <a:scene3d>
            <a:camera prst="orthographicFront">
              <a:rot lat="0" lon="0" rev="0"/>
            </a:camera>
            <a:lightRig rig="chilly" dir="t"/>
          </a:scene3d>
          <a:sp3d contourW="12700" prstMaterial="softEdge">
            <a:bevelT w="63500" h="2540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30000">
              <a:schemeClr val="phClr">
                <a:tint val="10000"/>
                <a:alpha val="80000"/>
                <a:satMod val="300000"/>
              </a:schemeClr>
            </a:gs>
            <a:gs pos="100000">
              <a:schemeClr val="phClr">
                <a:tint val="80000"/>
                <a:shade val="100000"/>
                <a:alpha val="100000"/>
                <a:satMod val="200000"/>
              </a:schemeClr>
            </a:gs>
          </a:gsLst>
          <a:lin ang="5400000" scaled="1"/>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Studio.thmx</Template>
  <TotalTime>34</TotalTime>
  <Words>321</Words>
  <Application>Microsoft Macintosh PowerPoint</Application>
  <PresentationFormat>On-screen Show (4:3)</PresentationFormat>
  <Paragraphs>31</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Studio</vt:lpstr>
      <vt:lpstr>Google Classroom</vt:lpstr>
      <vt:lpstr>My Google Classroom Journey</vt:lpstr>
      <vt:lpstr>Easy to Set Up Classes</vt:lpstr>
      <vt:lpstr>Easy to Navigate</vt:lpstr>
      <vt:lpstr>Easy to Add Students</vt:lpstr>
      <vt:lpstr>Easy to Add Assignments</vt:lpstr>
      <vt:lpstr>Easy to Communicate  with Students</vt:lpstr>
      <vt:lpstr>Still Complicated  to Add Scanned Notes</vt:lpstr>
      <vt:lpstr>Likes &amp; Dislikes</vt:lpstr>
      <vt:lpstr>Summary: A Team Effort</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Google Classroom</dc:title>
  <dc:creator>Howard County Administrator</dc:creator>
  <cp:lastModifiedBy>Howard County Administrator</cp:lastModifiedBy>
  <cp:revision>7</cp:revision>
  <dcterms:created xsi:type="dcterms:W3CDTF">2015-01-27T02:17:15Z</dcterms:created>
  <dcterms:modified xsi:type="dcterms:W3CDTF">2015-01-27T02:51:31Z</dcterms:modified>
</cp:coreProperties>
</file>